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Kanit"/>
      <p:regular r:id="rId14"/>
    </p:embeddedFont>
    <p:embeddedFont>
      <p:font typeface="Kanit"/>
      <p:regular r:id="rId15"/>
    </p:embeddedFont>
    <p:embeddedFont>
      <p:font typeface="Kanit"/>
      <p:regular r:id="rId16"/>
    </p:embeddedFont>
    <p:embeddedFont>
      <p:font typeface="Kanit"/>
      <p:regular r:id="rId17"/>
    </p:embeddedFont>
    <p:embeddedFont>
      <p:font typeface="Martel Sans Light"/>
      <p:regular r:id="rId18"/>
    </p:embeddedFont>
    <p:embeddedFont>
      <p:font typeface="Martel Sans Ligh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Astrovert: Where Curiosity Meets the Cosmos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Explore the universe like never before with Astrovert, a comprehensive React Native astronomy app designed for discovery, learning, and fun. It's your personal portal to the stars.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850" y="637699"/>
            <a:ext cx="7663101" cy="995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Deep Dive into the Cosmos: The Astronomy Blog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226850" y="1871305"/>
            <a:ext cx="3725823" cy="2910007"/>
          </a:xfrm>
          <a:prstGeom prst="roundRect">
            <a:avLst>
              <a:gd name="adj" fmla="val 3771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90" y="1871305"/>
            <a:ext cx="91440" cy="29100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29745" y="2105620"/>
            <a:ext cx="2693551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Curated Cosmic Content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6529745" y="2543532"/>
            <a:ext cx="3188613" cy="169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Explore fascinating articles on JWST findings, galaxy formations, and cosmic phenomena. Stay updated with the latest in space science.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10164128" y="1871305"/>
            <a:ext cx="3725823" cy="2910007"/>
          </a:xfrm>
          <a:prstGeom prst="roundRect">
            <a:avLst>
              <a:gd name="adj" fmla="val 3771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68" y="1871305"/>
            <a:ext cx="91440" cy="29100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67023" y="2105620"/>
            <a:ext cx="3188613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Categorized for Easy Discovery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0467023" y="2854523"/>
            <a:ext cx="3188613" cy="169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Browse content by "Discoveries," "Research," and "Space Exploration" with beautiful card layouts featuring hero images.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6226850" y="4992767"/>
            <a:ext cx="3725823" cy="2599015"/>
          </a:xfrm>
          <a:prstGeom prst="roundRect">
            <a:avLst>
              <a:gd name="adj" fmla="val 4222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90" y="4992767"/>
            <a:ext cx="91440" cy="259901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529745" y="5227082"/>
            <a:ext cx="2488883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Learn On-the-Go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6529745" y="5664994"/>
            <a:ext cx="3188613" cy="169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Each article includes educational summaries, perfect for quick learning and understanding complex topics at a glance.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359" y="610791"/>
            <a:ext cx="7803833" cy="522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Navigate the Universe: 3D Galaxy Explorer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359" y="1632823"/>
            <a:ext cx="6266974" cy="626697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93687" y="1632823"/>
            <a:ext cx="888325" cy="2058591"/>
          </a:xfrm>
          <a:prstGeom prst="roundRect">
            <a:avLst>
              <a:gd name="adj" fmla="val 360040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7871222" y="2453878"/>
            <a:ext cx="333137" cy="416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8704064" y="1854875"/>
            <a:ext cx="3814167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Real-time Interactive Experience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8704064" y="2403515"/>
            <a:ext cx="5156597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Delve into stunning 3D galaxies built with Three.js, offering fluid rotation, zoom, and pan gestures.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593687" y="3913465"/>
            <a:ext cx="888325" cy="2058591"/>
          </a:xfrm>
          <a:prstGeom prst="roundRect">
            <a:avLst>
              <a:gd name="adj" fmla="val 360040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7871222" y="4734520"/>
            <a:ext cx="333137" cy="416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8704064" y="4135517"/>
            <a:ext cx="3282077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Dynamic Models and Effects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8704064" y="4684157"/>
            <a:ext cx="5156597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Witness vibrant Spiral and Andromeda-type galaxies, enhanced with dynamic particle effects and ambient space audio for full immersion.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404" y="849749"/>
            <a:ext cx="7571899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Thrill of the Chase: Asteroid Dodger Game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756404" y="1601391"/>
            <a:ext cx="3707487" cy="3126938"/>
          </a:xfrm>
          <a:prstGeom prst="roundRect">
            <a:avLst>
              <a:gd name="adj" fmla="val 1037"/>
            </a:avLst>
          </a:prstGeom>
          <a:solidFill>
            <a:srgbClr val="2F2B54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03" y="1817489"/>
            <a:ext cx="648295" cy="648295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39" y="1959293"/>
            <a:ext cx="291703" cy="36468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72503" y="2681883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Arcade Action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972503" y="3129201"/>
            <a:ext cx="3275290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Engage in real-time arcade gameplay with responsive controls and haptic feedback for an immersive experience.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4679990" y="1601391"/>
            <a:ext cx="3707606" cy="3126938"/>
          </a:xfrm>
          <a:prstGeom prst="roundRect">
            <a:avLst>
              <a:gd name="adj" fmla="val 1037"/>
            </a:avLst>
          </a:prstGeom>
          <a:solidFill>
            <a:srgbClr val="2F2B54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088" y="1817489"/>
            <a:ext cx="648295" cy="648295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325" y="1959293"/>
            <a:ext cx="291703" cy="36468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896088" y="2681883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Strategic Power-ups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4896088" y="3129201"/>
            <a:ext cx="3275409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Collect Shields, Speed Boosts, and Score Multipliers to navigate challenging asteroid fields.</a:t>
            </a:r>
            <a:endParaRPr lang="en-US" sz="1700" dirty="0"/>
          </a:p>
        </p:txBody>
      </p:sp>
      <p:sp>
        <p:nvSpPr>
          <p:cNvPr id="14" name="Shape 7"/>
          <p:cNvSpPr/>
          <p:nvPr/>
        </p:nvSpPr>
        <p:spPr>
          <a:xfrm>
            <a:off x="756404" y="4944428"/>
            <a:ext cx="7631192" cy="2435423"/>
          </a:xfrm>
          <a:prstGeom prst="roundRect">
            <a:avLst>
              <a:gd name="adj" fmla="val 1331"/>
            </a:avLst>
          </a:prstGeom>
          <a:solidFill>
            <a:srgbClr val="2F2B54"/>
          </a:solidFill>
          <a:ln/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03" y="5160526"/>
            <a:ext cx="648295" cy="648295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739" y="5302329"/>
            <a:ext cx="291703" cy="36468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72503" y="6024920"/>
            <a:ext cx="254258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Compete and Conquer</a:t>
            </a:r>
            <a:endParaRPr lang="en-US" sz="2000" dirty="0"/>
          </a:p>
        </p:txBody>
      </p:sp>
      <p:sp>
        <p:nvSpPr>
          <p:cNvPr id="18" name="Text 9"/>
          <p:cNvSpPr/>
          <p:nvPr/>
        </p:nvSpPr>
        <p:spPr>
          <a:xfrm>
            <a:off x="972503" y="6472237"/>
            <a:ext cx="7198995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Track your high scores on leaderboards and persist through multiple lives and collisions.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359" y="610791"/>
            <a:ext cx="6858238" cy="522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Test Your Knowledge: Quiz Challenge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77359" y="1582817"/>
            <a:ext cx="6266974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Challenge yourself with over 50 questions spanning the Solar System, Stars &amp; Galaxies, Space Exploration, and Cosmology.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7359" y="2848451"/>
            <a:ext cx="6266974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Timed questions with engaging animations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77359" y="3281363"/>
            <a:ext cx="6266974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Instant feedback and explanations after each answer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77359" y="3714274"/>
            <a:ext cx="6266974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Track scores, progress, and unlock achievements</a:t>
            </a:r>
            <a:endParaRPr lang="en-US" sz="17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3687" y="1632823"/>
            <a:ext cx="6266974" cy="62669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9206" y="675203"/>
            <a:ext cx="6655594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Personalized Experience: Profiles, Audio, and UI/UX</a:t>
            </a:r>
            <a:endParaRPr lang="en-US" sz="2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206" y="1214557"/>
            <a:ext cx="465177" cy="4651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29206" y="1873568"/>
            <a:ext cx="2040969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Flexible Account Options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029206" y="2194679"/>
            <a:ext cx="8058388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Choose between Guest mode for local progress or Registered accounts for seamless cross-device synchronization.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206" y="3001089"/>
            <a:ext cx="465177" cy="4651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29206" y="3660100"/>
            <a:ext cx="1824633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Unlock Achievements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6029206" y="3981212"/>
            <a:ext cx="8058388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Earn badges like First Flight, Scholar, Speed Demon, and Universe Commander as you explore and learn.</a:t>
            </a:r>
            <a:endParaRPr lang="en-US" sz="12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206" y="4539496"/>
            <a:ext cx="465177" cy="4651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9206" y="5198507"/>
            <a:ext cx="1824633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Immersive Audio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6029206" y="5519618"/>
            <a:ext cx="8058388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Enjoy ambient soundscapes, sound effects, and fine-tuned volume controls, respecting silent mode settings.</a:t>
            </a:r>
            <a:endParaRPr lang="en-US" sz="12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206" y="6077903"/>
            <a:ext cx="465177" cy="46517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29206" y="6736913"/>
            <a:ext cx="1824633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Sleek Cosmic Design</a:t>
            </a:r>
            <a:endParaRPr lang="en-US" sz="1400" dirty="0"/>
          </a:p>
        </p:txBody>
      </p:sp>
      <p:sp>
        <p:nvSpPr>
          <p:cNvPr id="15" name="Text 8"/>
          <p:cNvSpPr/>
          <p:nvPr/>
        </p:nvSpPr>
        <p:spPr>
          <a:xfrm>
            <a:off x="6029206" y="7058025"/>
            <a:ext cx="8058388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Navigate a cosmic dark theme with elegant gradients, smooth animations, and a focus on accessibility for all users.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7777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7681" y="2168723"/>
            <a:ext cx="5483423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The Journey Ahead: Roadmap &amp; Call to Action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497681" y="2805351"/>
            <a:ext cx="2007751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Our Technology Stack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497681" y="3198376"/>
            <a:ext cx="6644045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Built with a robust foundation for reliability and performance:</a:t>
            </a:r>
            <a:endParaRPr lang="en-US" sz="1100" dirty="0"/>
          </a:p>
        </p:txBody>
      </p:sp>
      <p:sp>
        <p:nvSpPr>
          <p:cNvPr id="6" name="Shape 3"/>
          <p:cNvSpPr/>
          <p:nvPr/>
        </p:nvSpPr>
        <p:spPr>
          <a:xfrm>
            <a:off x="3812024" y="3585686"/>
            <a:ext cx="15240" cy="3510439"/>
          </a:xfrm>
          <a:prstGeom prst="roundRect">
            <a:avLst>
              <a:gd name="adj" fmla="val 139978"/>
            </a:avLst>
          </a:prstGeom>
          <a:solidFill>
            <a:srgbClr val="48446D"/>
          </a:solidFill>
          <a:ln/>
        </p:spPr>
      </p:sp>
      <p:sp>
        <p:nvSpPr>
          <p:cNvPr id="7" name="Shape 4"/>
          <p:cNvSpPr/>
          <p:nvPr/>
        </p:nvSpPr>
        <p:spPr>
          <a:xfrm>
            <a:off x="3550563" y="3737967"/>
            <a:ext cx="284321" cy="15240"/>
          </a:xfrm>
          <a:prstGeom prst="roundRect">
            <a:avLst>
              <a:gd name="adj" fmla="val 139978"/>
            </a:avLst>
          </a:prstGeom>
          <a:solidFill>
            <a:srgbClr val="48446D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364" y="3692307"/>
            <a:ext cx="106561" cy="10656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77816" y="3634502"/>
            <a:ext cx="1673066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React Native + Expo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3804404" y="4591050"/>
            <a:ext cx="284321" cy="15240"/>
          </a:xfrm>
          <a:prstGeom prst="roundRect">
            <a:avLst>
              <a:gd name="adj" fmla="val 139978"/>
            </a:avLst>
          </a:prstGeom>
          <a:solidFill>
            <a:srgbClr val="48446D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364" y="4545390"/>
            <a:ext cx="106561" cy="10656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388406" y="4487585"/>
            <a:ext cx="1673066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TypeScript</a:t>
            </a:r>
            <a:endParaRPr lang="en-US" sz="1300" dirty="0"/>
          </a:p>
        </p:txBody>
      </p:sp>
      <p:sp>
        <p:nvSpPr>
          <p:cNvPr id="13" name="Shape 8"/>
          <p:cNvSpPr/>
          <p:nvPr/>
        </p:nvSpPr>
        <p:spPr>
          <a:xfrm>
            <a:off x="3550563" y="5326380"/>
            <a:ext cx="284321" cy="15240"/>
          </a:xfrm>
          <a:prstGeom prst="roundRect">
            <a:avLst>
              <a:gd name="adj" fmla="val 139978"/>
            </a:avLst>
          </a:prstGeom>
          <a:solidFill>
            <a:srgbClr val="48446D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364" y="5280720"/>
            <a:ext cx="106561" cy="10656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166813" y="5222915"/>
            <a:ext cx="2084070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Three.js &amp; React-three/fiber</a:t>
            </a:r>
            <a:endParaRPr lang="en-US" sz="1300" dirty="0"/>
          </a:p>
        </p:txBody>
      </p:sp>
      <p:sp>
        <p:nvSpPr>
          <p:cNvPr id="16" name="Shape 10"/>
          <p:cNvSpPr/>
          <p:nvPr/>
        </p:nvSpPr>
        <p:spPr>
          <a:xfrm>
            <a:off x="3804404" y="6061829"/>
            <a:ext cx="284321" cy="15240"/>
          </a:xfrm>
          <a:prstGeom prst="roundRect">
            <a:avLst>
              <a:gd name="adj" fmla="val 139978"/>
            </a:avLst>
          </a:prstGeom>
          <a:solidFill>
            <a:srgbClr val="48446D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364" y="6016169"/>
            <a:ext cx="106561" cy="10656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388406" y="5958364"/>
            <a:ext cx="2495312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React Navigation &amp; AsyncStorage</a:t>
            </a:r>
            <a:endParaRPr lang="en-US" sz="1300" dirty="0"/>
          </a:p>
        </p:txBody>
      </p:sp>
      <p:sp>
        <p:nvSpPr>
          <p:cNvPr id="19" name="Text 12"/>
          <p:cNvSpPr/>
          <p:nvPr/>
        </p:nvSpPr>
        <p:spPr>
          <a:xfrm>
            <a:off x="497681" y="7256026"/>
            <a:ext cx="6644045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Experience context-based state management, local persistence, and graceful degradation on low-end devices.</a:t>
            </a:r>
            <a:endParaRPr lang="en-US" sz="1100" dirty="0"/>
          </a:p>
        </p:txBody>
      </p:sp>
      <p:sp>
        <p:nvSpPr>
          <p:cNvPr id="20" name="Text 13"/>
          <p:cNvSpPr/>
          <p:nvPr/>
        </p:nvSpPr>
        <p:spPr>
          <a:xfrm>
            <a:off x="7496294" y="2805351"/>
            <a:ext cx="2309574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What's Next for Astrovert?</a:t>
            </a:r>
            <a:endParaRPr lang="en-US" sz="1550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294" y="3216116"/>
            <a:ext cx="426601" cy="11430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8065056" y="3358277"/>
            <a:ext cx="2533769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Social Features &amp; More 3D Objects</a:t>
            </a:r>
            <a:endParaRPr lang="en-US" sz="1300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9535" y="4211479"/>
            <a:ext cx="426601" cy="114300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8278297" y="4353639"/>
            <a:ext cx="3454360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Augmented Reality (AR) &amp; Constellation Game</a:t>
            </a:r>
            <a:endParaRPr lang="en-US" sz="1300" dirty="0"/>
          </a:p>
        </p:txBody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2895" y="5206841"/>
            <a:ext cx="426601" cy="1143000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8491657" y="5349002"/>
            <a:ext cx="2220516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Real-time News &amp; Voice Tours</a:t>
            </a:r>
            <a:endParaRPr lang="en-US" sz="1300" dirty="0"/>
          </a:p>
        </p:txBody>
      </p:sp>
      <p:pic>
        <p:nvPicPr>
          <p:cNvPr id="2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6255" y="6202204"/>
            <a:ext cx="426601" cy="1143000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8705017" y="6344364"/>
            <a:ext cx="1784152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Multi-language Support</a:t>
            </a:r>
            <a:endParaRPr lang="en-US" sz="1300" dirty="0"/>
          </a:p>
        </p:txBody>
      </p:sp>
      <p:sp>
        <p:nvSpPr>
          <p:cNvPr id="29" name="Text 18"/>
          <p:cNvSpPr/>
          <p:nvPr/>
        </p:nvSpPr>
        <p:spPr>
          <a:xfrm>
            <a:off x="7496294" y="7215307"/>
            <a:ext cx="6644045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Join our community-driven project: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Try the APK, share your feedback, and contribute!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2025-10-05T17:24:17Z</dcterms:created>
  <dcterms:modified xsi:type="dcterms:W3CDTF">2025-10-05T17:24:17Z</dcterms:modified>
</cp:coreProperties>
</file>